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22,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Eco-Footprint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The Grade 3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Reduce our Eco Footprint?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Electricity</a:t>
            </a:r>
            <a:br>
              <a:rPr lang="en-US" b="1" dirty="0" smtClean="0"/>
            </a:br>
            <a:r>
              <a:rPr lang="en-US" dirty="0" smtClean="0"/>
              <a:t>Make sure all electronic devices are turned off when not in use, including lights and air conditioners</a:t>
            </a:r>
          </a:p>
          <a:p>
            <a:r>
              <a:rPr lang="en-US" b="1" dirty="0" smtClean="0"/>
              <a:t>Transportation</a:t>
            </a:r>
            <a:br>
              <a:rPr lang="en-US" b="1" dirty="0" smtClean="0"/>
            </a:br>
            <a:r>
              <a:rPr lang="en-US" dirty="0" smtClean="0"/>
              <a:t>Actively look for alternative methods to travel such as cycling, walking, or public transit</a:t>
            </a:r>
          </a:p>
          <a:p>
            <a:r>
              <a:rPr lang="en-US" b="1" dirty="0" smtClean="0"/>
              <a:t>Waste</a:t>
            </a:r>
            <a:br>
              <a:rPr lang="en-US" b="1" dirty="0" smtClean="0"/>
            </a:br>
            <a:r>
              <a:rPr lang="en-US" dirty="0" smtClean="0"/>
              <a:t>Make an effort to use less plastics and use more reusable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3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</a:t>
            </a:r>
            <a:r>
              <a:rPr lang="en-US" dirty="0" smtClean="0"/>
              <a:t>The </a:t>
            </a:r>
            <a:r>
              <a:rPr lang="en-US" dirty="0" smtClean="0"/>
              <a:t>Test!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 smtClean="0"/>
              <a:t>We invite you to take your own Eco-Foot print challenge and see how environmentally friendly you are.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Visit this website on the Grade 3 </a:t>
            </a:r>
            <a:r>
              <a:rPr lang="en-US" dirty="0" err="1" smtClean="0"/>
              <a:t>Weebly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r-HR" dirty="0" smtClean="0">
                <a:solidFill>
                  <a:srgbClr val="3366FF"/>
                </a:solidFill>
              </a:rPr>
              <a:t>http</a:t>
            </a:r>
            <a:r>
              <a:rPr lang="hr-HR" dirty="0">
                <a:solidFill>
                  <a:srgbClr val="3366FF"/>
                </a:solidFill>
              </a:rPr>
              <a:t>://ecocamp.us/eco-footprint-</a:t>
            </a:r>
            <a:r>
              <a:rPr lang="hr-HR" dirty="0" smtClean="0">
                <a:solidFill>
                  <a:srgbClr val="3366FF"/>
                </a:solidFill>
              </a:rPr>
              <a:t>calculator</a:t>
            </a:r>
            <a:br>
              <a:rPr lang="hr-HR" dirty="0" smtClean="0">
                <a:solidFill>
                  <a:srgbClr val="3366FF"/>
                </a:solidFill>
              </a:rPr>
            </a:br>
            <a:r>
              <a:rPr lang="hr-HR" dirty="0" smtClean="0">
                <a:solidFill>
                  <a:srgbClr val="3366FF"/>
                </a:solidFill>
              </a:rPr>
              <a:t/>
            </a:r>
            <a:br>
              <a:rPr lang="hr-HR" dirty="0" smtClean="0">
                <a:solidFill>
                  <a:srgbClr val="3366FF"/>
                </a:solidFill>
              </a:rPr>
            </a:br>
            <a:r>
              <a:rPr lang="hr-HR" dirty="0" smtClean="0">
                <a:solidFill>
                  <a:schemeClr val="accent1"/>
                </a:solidFill>
              </a:rPr>
              <a:t>GOOD LUCK!</a:t>
            </a:r>
            <a:r>
              <a:rPr lang="hr-HR" dirty="0" smtClean="0">
                <a:solidFill>
                  <a:srgbClr val="3366FF"/>
                </a:solidFill>
              </a:rPr>
              <a:t/>
            </a:r>
            <a:br>
              <a:rPr lang="hr-HR" dirty="0" smtClean="0">
                <a:solidFill>
                  <a:srgbClr val="3366FF"/>
                </a:solidFill>
              </a:rPr>
            </a:br>
            <a:r>
              <a:rPr lang="hr-HR" dirty="0" smtClean="0">
                <a:solidFill>
                  <a:srgbClr val="3366FF"/>
                </a:solidFill>
              </a:rPr>
              <a:t/>
            </a:r>
            <a:br>
              <a:rPr lang="hr-HR" dirty="0" smtClean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8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62564"/>
            <a:ext cx="7024744" cy="1143000"/>
          </a:xfrm>
        </p:spPr>
        <p:txBody>
          <a:bodyPr/>
          <a:lstStyle/>
          <a:p>
            <a:r>
              <a:rPr lang="en-US" dirty="0" smtClean="0"/>
              <a:t>What is an Eco-Footprint?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93" y="2222052"/>
            <a:ext cx="4989008" cy="3508977"/>
          </a:xfrm>
        </p:spPr>
        <p:txBody>
          <a:bodyPr/>
          <a:lstStyle/>
          <a:p>
            <a:r>
              <a:rPr lang="en-US" dirty="0" smtClean="0"/>
              <a:t>An ecological footprint is a measure of how much humans impact the Earth’s ecosystem.</a:t>
            </a:r>
          </a:p>
          <a:p>
            <a:endParaRPr lang="en-US" dirty="0"/>
          </a:p>
          <a:p>
            <a:r>
              <a:rPr lang="en-US" dirty="0" smtClean="0"/>
              <a:t>It is measured by AREA of wilderness or amount of space.</a:t>
            </a:r>
            <a:endParaRPr lang="en-US" dirty="0"/>
          </a:p>
        </p:txBody>
      </p:sp>
      <p:pic>
        <p:nvPicPr>
          <p:cNvPr id="4" name="Picture 3" descr="footprint-components_re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374452"/>
            <a:ext cx="32385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3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790" y="900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Categories Are Measured?</a:t>
            </a:r>
            <a:endParaRPr lang="en-US" dirty="0"/>
          </a:p>
        </p:txBody>
      </p:sp>
      <p:pic>
        <p:nvPicPr>
          <p:cNvPr id="4" name="Content Placeholder 3" descr="Screen Shot 2016-04-21 at 12.58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" b="7969"/>
          <a:stretch>
            <a:fillRect/>
          </a:stretch>
        </p:blipFill>
        <p:spPr>
          <a:xfrm>
            <a:off x="1043492" y="2158552"/>
            <a:ext cx="6777317" cy="3508977"/>
          </a:xfrm>
        </p:spPr>
      </p:pic>
    </p:spTree>
    <p:extLst>
      <p:ext uri="{BB962C8B-B14F-4D97-AF65-F5344CB8AC3E}">
        <p14:creationId xmlns:p14="http://schemas.microsoft.com/office/powerpoint/2010/main" val="15475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29" y="735564"/>
            <a:ext cx="7024744" cy="1143000"/>
          </a:xfrm>
        </p:spPr>
        <p:txBody>
          <a:bodyPr/>
          <a:lstStyle/>
          <a:p>
            <a:r>
              <a:rPr lang="en-US" dirty="0" smtClean="0"/>
              <a:t>Pop Quiz: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350708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biggest contributors to Carbon Dioxide?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A) Land Use (Farming)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B) Industrial Processes (Manufacturing)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C) Fossil Fuels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82093" y="2437504"/>
            <a:ext cx="3350708" cy="35089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form of transportation releases the most CO2?</a:t>
            </a:r>
            <a:endParaRPr lang="en-US" dirty="0"/>
          </a:p>
          <a:p>
            <a:r>
              <a:rPr lang="en-US" dirty="0" smtClean="0"/>
              <a:t>A) Automobiles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B) Planes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C) Industrial Ships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29" y="711200"/>
            <a:ext cx="7024744" cy="773664"/>
          </a:xfrm>
        </p:spPr>
        <p:txBody>
          <a:bodyPr/>
          <a:lstStyle/>
          <a:p>
            <a:r>
              <a:rPr lang="en-US" dirty="0" smtClean="0"/>
              <a:t>Facts: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872929"/>
              </p:ext>
            </p:extLst>
          </p:nvPr>
        </p:nvGraphicFramePr>
        <p:xfrm>
          <a:off x="589729" y="2006600"/>
          <a:ext cx="4642672" cy="433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601"/>
                <a:gridCol w="1570298"/>
                <a:gridCol w="1694773"/>
              </a:tblGrid>
              <a:tr h="67310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Footprint Per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Many Earths?</a:t>
                      </a:r>
                      <a:endParaRPr lang="en-US" dirty="0"/>
                    </a:p>
                  </a:txBody>
                  <a:tcPr/>
                </a:tc>
              </a:tr>
              <a:tr h="916107"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6.6  hectares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 </a:t>
                      </a:r>
                      <a:endParaRPr lang="en-US" dirty="0"/>
                    </a:p>
                  </a:txBody>
                  <a:tcPr/>
                </a:tc>
              </a:tr>
              <a:tr h="916107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r>
                        <a:rPr lang="en-US" baseline="0" dirty="0" smtClean="0"/>
                        <a:t> of America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 hectares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916107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 hectares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</a:t>
                      </a:r>
                      <a:endParaRPr lang="en-US" dirty="0"/>
                    </a:p>
                  </a:txBody>
                  <a:tcPr/>
                </a:tc>
              </a:tr>
              <a:tr h="9161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Japan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4.7 hectares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9200" y="76200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countries have different eco foot prints. Here are how many earths are required if everyone consumed at the rate of these countries. </a:t>
            </a:r>
            <a:endParaRPr lang="en-US" dirty="0"/>
          </a:p>
        </p:txBody>
      </p:sp>
      <p:pic>
        <p:nvPicPr>
          <p:cNvPr id="7" name="Picture 6" descr="Screen Shot 2016-04-21 at 1.1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2" y="1962330"/>
            <a:ext cx="3390898" cy="438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33266"/>
            <a:ext cx="7024744" cy="625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our Eco Footprints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95" y="1963191"/>
            <a:ext cx="3525005" cy="3194063"/>
          </a:xfrm>
        </p:spPr>
        <p:txBody>
          <a:bodyPr>
            <a:normAutofit/>
          </a:bodyPr>
          <a:lstStyle/>
          <a:p>
            <a:r>
              <a:rPr lang="en-US" sz="2800" dirty="0"/>
              <a:t>After answering various questions, our class discovered how Eco Friendly we were. </a:t>
            </a:r>
          </a:p>
          <a:p>
            <a:endParaRPr lang="en-US" dirty="0"/>
          </a:p>
        </p:txBody>
      </p:sp>
      <p:pic>
        <p:nvPicPr>
          <p:cNvPr id="5" name="Picture 4" descr="Footpr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471078"/>
            <a:ext cx="3924300" cy="38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9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644366"/>
            <a:ext cx="7024744" cy="625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our Eco Footprints</a:t>
            </a:r>
            <a:endParaRPr lang="en-US" dirty="0"/>
          </a:p>
        </p:txBody>
      </p:sp>
      <p:pic>
        <p:nvPicPr>
          <p:cNvPr id="4" name="Picture 3" descr="FullSizeRender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92" y="1775484"/>
            <a:ext cx="7024744" cy="470891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8092" y="1244534"/>
            <a:ext cx="7249608" cy="530950"/>
          </a:xfrm>
        </p:spPr>
        <p:txBody>
          <a:bodyPr/>
          <a:lstStyle/>
          <a:p>
            <a:r>
              <a:rPr lang="en-US" dirty="0" smtClean="0"/>
              <a:t>On average our class requires 2.75 planets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52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ullSizeRender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>
            <a:fillRect/>
          </a:stretch>
        </p:blipFill>
        <p:spPr>
          <a:xfrm>
            <a:off x="712787" y="977900"/>
            <a:ext cx="8012485" cy="5245100"/>
          </a:xfrm>
        </p:spPr>
      </p:pic>
    </p:spTree>
    <p:extLst>
      <p:ext uri="{BB962C8B-B14F-4D97-AF65-F5344CB8AC3E}">
        <p14:creationId xmlns:p14="http://schemas.microsoft.com/office/powerpoint/2010/main" val="152383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FullSizeRen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7" b="10967"/>
          <a:stretch>
            <a:fillRect/>
          </a:stretch>
        </p:blipFill>
        <p:spPr>
          <a:xfrm>
            <a:off x="878393" y="863600"/>
            <a:ext cx="7503608" cy="5194300"/>
          </a:xfrm>
        </p:spPr>
      </p:pic>
    </p:spTree>
    <p:extLst>
      <p:ext uri="{BB962C8B-B14F-4D97-AF65-F5344CB8AC3E}">
        <p14:creationId xmlns:p14="http://schemas.microsoft.com/office/powerpoint/2010/main" val="317971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156</TotalTime>
  <Words>188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Our Eco-Footprint</vt:lpstr>
      <vt:lpstr>What is an Eco-Footprint?</vt:lpstr>
      <vt:lpstr>What Categories Are Measured?</vt:lpstr>
      <vt:lpstr>Pop Quiz: </vt:lpstr>
      <vt:lpstr>Facts:</vt:lpstr>
      <vt:lpstr>Measuring our Eco Footprints</vt:lpstr>
      <vt:lpstr>Measuring our Eco Footprints</vt:lpstr>
      <vt:lpstr>PowerPoint Presentation</vt:lpstr>
      <vt:lpstr>PowerPoint Presentation</vt:lpstr>
      <vt:lpstr>How to Reduce our Eco Footprint?</vt:lpstr>
      <vt:lpstr>Take The Test!</vt:lpstr>
    </vt:vector>
  </TitlesOfParts>
  <Company>United School 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Eco-Footprint</dc:title>
  <dc:creator>Natasha Dytham</dc:creator>
  <cp:lastModifiedBy>Natasha Dytham</cp:lastModifiedBy>
  <cp:revision>10</cp:revision>
  <cp:lastPrinted>2016-04-21T05:45:40Z</cp:lastPrinted>
  <dcterms:created xsi:type="dcterms:W3CDTF">2016-04-21T03:53:55Z</dcterms:created>
  <dcterms:modified xsi:type="dcterms:W3CDTF">2016-04-22T01:55:13Z</dcterms:modified>
</cp:coreProperties>
</file>